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9" r:id="rId5"/>
    <p:sldId id="263" r:id="rId6"/>
    <p:sldId id="267" r:id="rId7"/>
    <p:sldId id="268" r:id="rId8"/>
    <p:sldId id="258" r:id="rId9"/>
    <p:sldId id="259" r:id="rId10"/>
    <p:sldId id="260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Индийская цивилизация </a:t>
            </a:r>
            <a:br>
              <a:rPr lang="ru-RU" dirty="0" smtClean="0"/>
            </a:br>
            <a:r>
              <a:rPr lang="ru-RU" dirty="0" smtClean="0"/>
              <a:t>в древности</a:t>
            </a:r>
            <a:endParaRPr lang="be-B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e-BY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5286388"/>
            <a:ext cx="8229600" cy="1219200"/>
          </a:xfrm>
        </p:spPr>
        <p:txBody>
          <a:bodyPr/>
          <a:lstStyle/>
          <a:p>
            <a:r>
              <a:rPr lang="ru-RU" dirty="0" smtClean="0"/>
              <a:t>Брахман</a:t>
            </a:r>
            <a:endParaRPr lang="be-BY" dirty="0"/>
          </a:p>
        </p:txBody>
      </p:sp>
      <p:pic>
        <p:nvPicPr>
          <p:cNvPr id="3074" name="Picture 2" descr="C:\Users\СТАСЬ\Pictures\2282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42852"/>
            <a:ext cx="4874017" cy="65033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Кшатрии</a:t>
            </a:r>
            <a:endParaRPr lang="be-B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e-BY"/>
          </a:p>
        </p:txBody>
      </p:sp>
      <p:pic>
        <p:nvPicPr>
          <p:cNvPr id="1026" name="Picture 2" descr="C:\Users\СТАСЬ\Documents\Brahm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-3452"/>
            <a:ext cx="4851408" cy="68614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357826"/>
            <a:ext cx="4329114" cy="73817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Индийский раджа</a:t>
            </a:r>
            <a:endParaRPr lang="be-BY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e-BY"/>
          </a:p>
        </p:txBody>
      </p:sp>
      <p:pic>
        <p:nvPicPr>
          <p:cNvPr id="1026" name="Picture 2" descr="D:\Мае дакументы\Мои рисунки\Малюнкі\376px-Wax_shapu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6320" y="0"/>
            <a:ext cx="429768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619116"/>
          </a:xfrm>
        </p:spPr>
        <p:txBody>
          <a:bodyPr/>
          <a:lstStyle/>
          <a:p>
            <a:endParaRPr lang="be-BY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00430" y="2000240"/>
            <a:ext cx="1714512" cy="80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Индия</a:t>
            </a:r>
            <a:endParaRPr lang="be-B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e-BY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00364" y="4572008"/>
            <a:ext cx="2257412" cy="12192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Джунгли</a:t>
            </a:r>
            <a:endParaRPr lang="be-BY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e-B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e-B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e-B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e-B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5429264"/>
            <a:ext cx="8229600" cy="1219200"/>
          </a:xfrm>
        </p:spPr>
        <p:txBody>
          <a:bodyPr>
            <a:normAutofit/>
          </a:bodyPr>
          <a:lstStyle/>
          <a:p>
            <a:r>
              <a:rPr lang="ru-RU" dirty="0" err="1" smtClean="0"/>
              <a:t>Дасы</a:t>
            </a:r>
            <a:endParaRPr lang="be-B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5429264"/>
            <a:ext cx="8229600" cy="1219200"/>
          </a:xfrm>
        </p:spPr>
        <p:txBody>
          <a:bodyPr/>
          <a:lstStyle/>
          <a:p>
            <a:r>
              <a:rPr lang="ru-RU" dirty="0" smtClean="0"/>
              <a:t>Арии</a:t>
            </a:r>
            <a:endParaRPr lang="be-B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90</TotalTime>
  <Words>10</Words>
  <Application>Microsoft Office PowerPoint</Application>
  <PresentationFormat>Экран (4:3)</PresentationFormat>
  <Paragraphs>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Индийская цивилизация  в древности</vt:lpstr>
      <vt:lpstr>Индия</vt:lpstr>
      <vt:lpstr>Джунгли</vt:lpstr>
      <vt:lpstr>Слайд 4</vt:lpstr>
      <vt:lpstr>Слайд 5</vt:lpstr>
      <vt:lpstr>Слайд 6</vt:lpstr>
      <vt:lpstr>Слайд 7</vt:lpstr>
      <vt:lpstr>Дасы</vt:lpstr>
      <vt:lpstr>Арии</vt:lpstr>
      <vt:lpstr>Брахман</vt:lpstr>
      <vt:lpstr>Кшатрии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Индийская цивилизация  в древности</dc:title>
  <dc:creator>СТАСЬ</dc:creator>
  <cp:lastModifiedBy>Стась</cp:lastModifiedBy>
  <cp:revision>11</cp:revision>
  <dcterms:created xsi:type="dcterms:W3CDTF">2010-12-01T21:26:50Z</dcterms:created>
  <dcterms:modified xsi:type="dcterms:W3CDTF">2010-12-02T08:08:31Z</dcterms:modified>
</cp:coreProperties>
</file>